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70" r:id="rId11"/>
    <p:sldId id="269" r:id="rId12"/>
    <p:sldId id="271" r:id="rId13"/>
    <p:sldId id="26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79" autoAdjust="0"/>
    <p:restoredTop sz="89587" autoAdjust="0"/>
  </p:normalViewPr>
  <p:slideViewPr>
    <p:cSldViewPr>
      <p:cViewPr varScale="1">
        <p:scale>
          <a:sx n="77" d="100"/>
          <a:sy n="77" d="100"/>
        </p:scale>
        <p:origin x="461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9F7025-33D9-4E9F-9955-A14222A03D05}" type="datetimeFigureOut">
              <a:rPr lang="en-US" smtClean="0"/>
              <a:t>28/08/2021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3E3EA-CC6A-448F-83C3-9A526F33C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2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8542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2921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0492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2599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860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059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87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530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1862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1640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656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8996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601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631B0-FDC9-4D89-AD3B-A1AC9FFACA8E}" type="datetime1">
              <a:rPr lang="en-US" smtClean="0"/>
              <a:t>28/08/2021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25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FF4CF-03AA-43EE-9CA5-3C6412D7DFD6}" type="datetime1">
              <a:rPr lang="en-US" smtClean="0"/>
              <a:t>28/08/2021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193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AF47-522B-4709-B69F-0394927F0577}" type="datetime1">
              <a:rPr lang="en-US" smtClean="0"/>
              <a:t>28/08/2021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218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7"/>
          <p:cNvSpPr>
            <a:spLocks noChangeArrowheads="1"/>
          </p:cNvSpPr>
          <p:nvPr userDrawn="1"/>
        </p:nvSpPr>
        <p:spPr bwMode="auto">
          <a:xfrm flipH="1">
            <a:off x="0" y="6460968"/>
            <a:ext cx="12192000" cy="39703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66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/>
          <a:p>
            <a:pPr algn="r">
              <a:lnSpc>
                <a:spcPct val="180000"/>
              </a:lnSpc>
            </a:pPr>
            <a:endParaRPr lang="en-US" sz="1100" b="1" baseline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20824" y="6467476"/>
            <a:ext cx="2844800" cy="365125"/>
          </a:xfrm>
        </p:spPr>
        <p:txBody>
          <a:bodyPr/>
          <a:lstStyle>
            <a:lvl1pPr>
              <a:defRPr sz="1500" b="0" i="1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 userDrawn="1"/>
        </p:nvSpPr>
        <p:spPr bwMode="auto">
          <a:xfrm>
            <a:off x="0" y="705"/>
            <a:ext cx="12192000" cy="42402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66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80000"/>
              </a:lnSpc>
            </a:pPr>
            <a:endParaRPr lang="en-US" sz="1400" b="1" baseline="0">
              <a:solidFill>
                <a:srgbClr val="0070C0"/>
              </a:solidFill>
              <a:latin typeface="Cambria" panose="02040503050406030204" pitchFamily="18" charset="0"/>
              <a:cs typeface="Times New Roman" pitchFamily="18" charset="0"/>
            </a:endParaRPr>
          </a:p>
        </p:txBody>
      </p:sp>
      <p:pic>
        <p:nvPicPr>
          <p:cNvPr id="6" name="Picture 2" descr="Image result for python logo">
            <a:extLst>
              <a:ext uri="{FF2B5EF4-FFF2-40B4-BE49-F238E27FC236}">
                <a16:creationId xmlns:a16="http://schemas.microsoft.com/office/drawing/2014/main" id="{639CEC2C-35F7-4263-9D09-38E8446C20C3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42" t="11823" r="5229" b="21182"/>
          <a:stretch/>
        </p:blipFill>
        <p:spPr bwMode="auto">
          <a:xfrm>
            <a:off x="8009792" y="5146981"/>
            <a:ext cx="4191000" cy="1149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1850166-B9F3-4CB7-BC6B-0CF36F2F82D1}"/>
              </a:ext>
            </a:extLst>
          </p:cNvPr>
          <p:cNvSpPr txBox="1"/>
          <p:nvPr userDrawn="1"/>
        </p:nvSpPr>
        <p:spPr>
          <a:xfrm>
            <a:off x="40584" y="11668"/>
            <a:ext cx="231217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b="0" i="1" kern="120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THPT Hùng Vương</a:t>
            </a:r>
            <a:endParaRPr lang="en-US" sz="1500" b="0" i="1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3691AE-521A-4692-AA43-16D9C4C7FDAC}"/>
              </a:ext>
            </a:extLst>
          </p:cNvPr>
          <p:cNvSpPr txBox="1"/>
          <p:nvPr userDrawn="1"/>
        </p:nvSpPr>
        <p:spPr>
          <a:xfrm>
            <a:off x="9467918" y="32240"/>
            <a:ext cx="267425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b="0" i="1" kern="120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Lập trình Python cơ bản khối 11</a:t>
            </a:r>
            <a:endParaRPr lang="en-US" sz="1500" b="0" i="1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E6BCFB-6020-4198-80F2-5918A73CF508}"/>
              </a:ext>
            </a:extLst>
          </p:cNvPr>
          <p:cNvSpPr txBox="1"/>
          <p:nvPr userDrawn="1"/>
        </p:nvSpPr>
        <p:spPr>
          <a:xfrm>
            <a:off x="0" y="6477000"/>
            <a:ext cx="194989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b="0" i="1" kern="120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GV: Phan Ngọc Phụng</a:t>
            </a:r>
            <a:endParaRPr lang="en-US" sz="1500" b="0" i="1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69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C9358-B5ED-4205-A871-8F497465B056}" type="datetime1">
              <a:rPr lang="en-US" smtClean="0"/>
              <a:t>28/08/2021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0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3443-3FF2-4693-A271-82AFA7B01BBE}" type="datetime1">
              <a:rPr lang="en-US" smtClean="0"/>
              <a:t>28/08/2021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23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12D65-0002-4FB7-80C4-0EA8D8A9D037}" type="datetime1">
              <a:rPr lang="en-US" smtClean="0"/>
              <a:t>28/08/2021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09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AAD03-33EB-435E-A20C-61555EE87A95}" type="datetime1">
              <a:rPr lang="en-US" smtClean="0"/>
              <a:t>28/08/2021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6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0E9C3-1857-427B-8F1C-F95F6A512929}" type="datetime1">
              <a:rPr lang="en-US" smtClean="0"/>
              <a:t>28/08/2021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858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8C87-C575-4612-BF1F-8F33D50989B0}" type="datetime1">
              <a:rPr lang="en-US" smtClean="0"/>
              <a:t>28/08/2021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128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A038-3EC1-48F3-88D9-17703F9386F4}" type="datetime1">
              <a:rPr lang="en-US" smtClean="0"/>
              <a:t>28/08/2021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1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F0D29-22EC-47D6-80B7-94DA71C7DD21}" type="datetime1">
              <a:rPr lang="en-US" smtClean="0"/>
              <a:t>28/08/2021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4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914400" y="725557"/>
            <a:ext cx="10059322" cy="2703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6600" kern="0">
                <a:ln>
                  <a:solidFill>
                    <a:srgbClr val="0070C0"/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</a:rPr>
              <a:t>TẠO PROJECT PYTHON TRONG PYCHARM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459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6629400" cy="508000"/>
            <a:chOff x="789624" y="1191463"/>
            <a:chExt cx="6629400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6428424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114300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Tập tin Sayhello.py đựo hiển thị ra nh</a:t>
            </a:r>
            <a:r>
              <a:rPr lang="vi-VN" sz="2800">
                <a:solidFill>
                  <a:prstClr val="black"/>
                </a:solidFill>
                <a:latin typeface="Cambria" panose="02040503050406030204" pitchFamily="18" charset="0"/>
              </a:rPr>
              <a:t>ư</a:t>
            </a: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 d</a:t>
            </a:r>
            <a:r>
              <a:rPr lang="vi-VN" sz="2800">
                <a:solidFill>
                  <a:prstClr val="black"/>
                </a:solidFill>
                <a:latin typeface="Cambria" panose="02040503050406030204" pitchFamily="18" charset="0"/>
              </a:rPr>
              <a:t>ư</a:t>
            </a: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ới đây:</a:t>
            </a: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endParaRPr lang="en-US" sz="280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endParaRPr lang="en-US" sz="280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endParaRPr lang="en-US" sz="280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endParaRPr lang="en-US" sz="280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Viết lệnh xuất dữ liệu ra màn hình: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3AAD976-0159-459A-AC47-ACCB3107FC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1638300"/>
            <a:ext cx="6057900" cy="19335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EE62539-598D-48E1-B745-5400CCC9FE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487" y="4248150"/>
            <a:ext cx="10639425" cy="2162175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05D6BC0-053B-46A1-B4AB-24F234CE4991}"/>
              </a:ext>
            </a:extLst>
          </p:cNvPr>
          <p:cNvCxnSpPr/>
          <p:nvPr/>
        </p:nvCxnSpPr>
        <p:spPr>
          <a:xfrm>
            <a:off x="6781800" y="2895600"/>
            <a:ext cx="0" cy="135255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258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6629400" cy="508000"/>
            <a:chOff x="789624" y="1191463"/>
            <a:chExt cx="6629400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6428424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114300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Để chạy mã tập tin SayHello.py, các bạn vào Run/chọn Run</a:t>
            </a: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endParaRPr lang="en-US" sz="280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endParaRPr lang="en-US" sz="280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endParaRPr lang="en-US" sz="280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endParaRPr lang="en-US" sz="280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endParaRPr lang="en-US" sz="280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endParaRPr lang="en-US" sz="280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Hoặc bấm chuột phải vào SayHello.py</a:t>
            </a: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chọn Run SayHello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F64398B-219A-4324-B90F-0D95CDCF24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679" y="1663362"/>
            <a:ext cx="6419850" cy="19240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80B3E61-8F58-45A7-9D16-4BBD2B3FA9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9542" y="2743200"/>
            <a:ext cx="5208705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988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6629400" cy="508000"/>
            <a:chOff x="789624" y="1191463"/>
            <a:chExt cx="6629400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6428424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114300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Kết quả: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11AAA9-660A-4A1D-A856-6BA79A04FD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4581" y="1082933"/>
            <a:ext cx="8834438" cy="5394067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D8BC24F-1F0C-4A26-A235-E322D59766FB}"/>
              </a:ext>
            </a:extLst>
          </p:cNvPr>
          <p:cNvCxnSpPr/>
          <p:nvPr/>
        </p:nvCxnSpPr>
        <p:spPr>
          <a:xfrm>
            <a:off x="5943600" y="2217866"/>
            <a:ext cx="0" cy="31242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4793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495800" y="2555117"/>
            <a:ext cx="26670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>
                <a:latin typeface="Cambria" panose="02040503050406030204" pitchFamily="18" charset="0"/>
                <a:cs typeface="Arial" charset="0"/>
              </a:rPr>
              <a:t>END</a:t>
            </a:r>
          </a:p>
        </p:txBody>
      </p:sp>
      <p:pic>
        <p:nvPicPr>
          <p:cNvPr id="8" name="Picture 2" descr="Image result for minion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1" y="3611303"/>
            <a:ext cx="2181225" cy="234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Image result for minion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2310736"/>
            <a:ext cx="1905000" cy="1905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loud Callout 9"/>
          <p:cNvSpPr/>
          <p:nvPr/>
        </p:nvSpPr>
        <p:spPr>
          <a:xfrm>
            <a:off x="7010400" y="533400"/>
            <a:ext cx="1714500" cy="1745064"/>
          </a:xfrm>
          <a:prstGeom prst="cloudCallout">
            <a:avLst>
              <a:gd name="adj1" fmla="val 45968"/>
              <a:gd name="adj2" fmla="val 9235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>
                <a:latin typeface="Cambria" panose="02040503050406030204" pitchFamily="18" charset="0"/>
              </a:rPr>
              <a:t>Hey! Coding is easy!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980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6629400" cy="508000"/>
            <a:chOff x="789624" y="1191463"/>
            <a:chExt cx="6629400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6428424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114300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Khi khởi động PyCharm, ta sẽ có giao diện nh</a:t>
            </a:r>
            <a:r>
              <a:rPr lang="vi-VN" sz="2800">
                <a:solidFill>
                  <a:prstClr val="black"/>
                </a:solidFill>
                <a:latin typeface="Cambria" panose="02040503050406030204" pitchFamily="18" charset="0"/>
              </a:rPr>
              <a:t>ư</a:t>
            </a: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 bên d</a:t>
            </a:r>
            <a:r>
              <a:rPr lang="vi-VN" sz="2800">
                <a:solidFill>
                  <a:prstClr val="black"/>
                </a:solidFill>
                <a:latin typeface="Cambria" panose="02040503050406030204" pitchFamily="18" charset="0"/>
              </a:rPr>
              <a:t>ư</a:t>
            </a: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ới, bấm </a:t>
            </a:r>
            <a:r>
              <a:rPr lang="en-US" sz="2800" b="1">
                <a:solidFill>
                  <a:prstClr val="black"/>
                </a:solidFill>
                <a:latin typeface="Cambria" panose="02040503050406030204" pitchFamily="18" charset="0"/>
              </a:rPr>
              <a:t>Create New Project </a:t>
            </a: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để tạo dự án mới: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6E5FEE8-82A3-4AA8-8657-D87D87EEBB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1979974"/>
            <a:ext cx="6076950" cy="4430351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C63E83B-0325-4BF4-9BC0-728C5FFFE655}"/>
              </a:ext>
            </a:extLst>
          </p:cNvPr>
          <p:cNvCxnSpPr/>
          <p:nvPr/>
        </p:nvCxnSpPr>
        <p:spPr>
          <a:xfrm flipH="1">
            <a:off x="4800600" y="4267200"/>
            <a:ext cx="12192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2248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6629400" cy="508000"/>
            <a:chOff x="789624" y="1191463"/>
            <a:chExt cx="6629400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6428424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114300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Location đặt tên HelloWorld, và chọn n</a:t>
            </a:r>
            <a:r>
              <a:rPr lang="vi-VN" sz="2800">
                <a:solidFill>
                  <a:prstClr val="black"/>
                </a:solidFill>
                <a:latin typeface="Cambria" panose="02040503050406030204" pitchFamily="18" charset="0"/>
              </a:rPr>
              <a:t>ơ</a:t>
            </a: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i l</a:t>
            </a:r>
            <a:r>
              <a:rPr lang="vi-VN" sz="2800">
                <a:solidFill>
                  <a:prstClr val="black"/>
                </a:solidFill>
                <a:latin typeface="Cambria" panose="02040503050406030204" pitchFamily="18" charset="0"/>
              </a:rPr>
              <a:t>ư</a:t>
            </a: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u trữ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8C8045E-3D31-4DA9-BDF4-77B2038166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1600200"/>
            <a:ext cx="6362700" cy="463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441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6629400" cy="508000"/>
            <a:chOff x="789624" y="1191463"/>
            <a:chExt cx="6629400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6428424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114300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Nhấn vào Project Interpreter để cấu hình trình thông dịch:</a:t>
            </a: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Chọn Existing: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A4C7F8F-EBC1-4AE8-951E-3806078CC3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810" y="2133600"/>
            <a:ext cx="5593190" cy="4077670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DF9AC8C-88E2-4E71-A09F-7C289E2F1222}"/>
              </a:ext>
            </a:extLst>
          </p:cNvPr>
          <p:cNvCxnSpPr>
            <a:cxnSpLocks/>
          </p:cNvCxnSpPr>
          <p:nvPr/>
        </p:nvCxnSpPr>
        <p:spPr>
          <a:xfrm flipH="1">
            <a:off x="5943600" y="4649351"/>
            <a:ext cx="5334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EB0CED6-7AC0-4313-881A-3A9A4FC31F6B}"/>
              </a:ext>
            </a:extLst>
          </p:cNvPr>
          <p:cNvSpPr txBox="1"/>
          <p:nvPr/>
        </p:nvSpPr>
        <p:spPr>
          <a:xfrm>
            <a:off x="6513443" y="4343400"/>
            <a:ext cx="1848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ambria" panose="02040503050406030204" pitchFamily="18" charset="0"/>
              </a:rPr>
              <a:t>Bấm vào đây</a:t>
            </a:r>
          </a:p>
        </p:txBody>
      </p:sp>
    </p:spTree>
    <p:extLst>
      <p:ext uri="{BB962C8B-B14F-4D97-AF65-F5344CB8AC3E}">
        <p14:creationId xmlns:p14="http://schemas.microsoft.com/office/powerpoint/2010/main" val="2610852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6629400" cy="508000"/>
            <a:chOff x="789624" y="1191463"/>
            <a:chExt cx="6629400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6428424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114300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Chọn add Local…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E2398B5-3AEC-40B2-BB79-878C1B8AB2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75" y="1628775"/>
            <a:ext cx="6791325" cy="469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173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6629400" cy="508000"/>
            <a:chOff x="789624" y="1191463"/>
            <a:chExt cx="6629400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6428424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33528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Chọn System Interpreter </a:t>
            </a: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chọn Python.exe</a:t>
            </a: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Bấm OK</a:t>
            </a:r>
            <a:endParaRPr lang="en-US" sz="280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DE6CDC9-714B-42A3-A137-3CDAFAEB97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1918" y="1008921"/>
            <a:ext cx="7915275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231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6629400" cy="508000"/>
            <a:chOff x="789624" y="1191463"/>
            <a:chExt cx="6629400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6428424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114300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Bấm Create để tạo Project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DD0F6CA-0648-4DAE-9D09-132B2A3F16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656108"/>
            <a:ext cx="6362700" cy="463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049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6629400" cy="508000"/>
            <a:chOff x="789624" y="1191463"/>
            <a:chExt cx="6629400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6428424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114300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Giao diện chính khi tạo Project: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401D73E-4F80-48B9-BF10-2233A3CD41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0300" y="1524000"/>
            <a:ext cx="8763000" cy="467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420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6629400" cy="508000"/>
            <a:chOff x="789624" y="1191463"/>
            <a:chExt cx="6629400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6428424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114300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Để tạo tập tin Python: Ta bấm chuột phải vào Project HelloWorld/ chọn New/ Python File:</a:t>
            </a: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endParaRPr lang="en-US" sz="280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endParaRPr lang="en-US" sz="280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endParaRPr lang="en-US" sz="280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endParaRPr lang="en-US" sz="280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Ta tạo thử tập tin SayHello: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537082-FC2B-4BF9-8CC2-C6210D581C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4262" y="1600200"/>
            <a:ext cx="6315075" cy="2286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138D66C-4DE4-4B41-A86A-EEBF3CE8ED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3400" y="4800600"/>
            <a:ext cx="330517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592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1714</TotalTime>
  <Words>261</Words>
  <Application>Microsoft Office PowerPoint</Application>
  <PresentationFormat>Widescreen</PresentationFormat>
  <Paragraphs>72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Phan Ngọc Phụng</cp:lastModifiedBy>
  <cp:revision>748</cp:revision>
  <dcterms:created xsi:type="dcterms:W3CDTF">2011-04-06T04:04:31Z</dcterms:created>
  <dcterms:modified xsi:type="dcterms:W3CDTF">2021-08-28T04:50:01Z</dcterms:modified>
</cp:coreProperties>
</file>